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256" r:id="rId3"/>
    <p:sldId id="258" r:id="rId4"/>
    <p:sldId id="257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4660"/>
  </p:normalViewPr>
  <p:slideViewPr>
    <p:cSldViewPr snapToGrid="0" showGuides="1">
      <p:cViewPr varScale="1">
        <p:scale>
          <a:sx n="75" d="100"/>
          <a:sy n="75" d="100"/>
        </p:scale>
        <p:origin x="90" y="96"/>
      </p:cViewPr>
      <p:guideLst>
        <p:guide orient="horz" pos="2159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9" Type="http://schemas.openxmlformats.org/officeDocument/2006/relationships/tableStyles" Target="tableStyles.xml"/><Relationship Id="rId18" Type="http://schemas.openxmlformats.org/officeDocument/2006/relationships/viewProps" Target="viewProps.xml"/><Relationship Id="rId17" Type="http://schemas.openxmlformats.org/officeDocument/2006/relationships/presProps" Target="presProps.xml"/><Relationship Id="rId16" Type="http://schemas.openxmlformats.org/officeDocument/2006/relationships/handoutMaster" Target="handoutMasters/handoutMaster1.xml"/><Relationship Id="rId15" Type="http://schemas.openxmlformats.org/officeDocument/2006/relationships/notesMaster" Target="notesMasters/notesMaster1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>
                <a:sym typeface="+mn-ea"/>
              </a:rPr>
              <a:t>Click to edit Master title style</a:t>
            </a:r>
            <a:endParaRPr lang="zh-CN" altLang="en-US"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Click to edit Master subtitle style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3750945"/>
            <a:ext cx="9848088" cy="811530"/>
          </a:xfrm>
        </p:spPr>
        <p:txBody>
          <a:bodyPr anchor="b">
            <a:normAutofit/>
          </a:bodyPr>
          <a:lstStyle>
            <a:lvl1pPr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7321550" cy="64755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2400" b="1" i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Click to edit Master title style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800"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>
                <a:sym typeface="+mn-ea"/>
              </a:rPr>
              <a:t>Click to edit Master title style</a:t>
            </a:r>
            <a:endParaRPr lang="zh-CN" altLang="en-US" dirty="0">
              <a:sym typeface="+mn-ea"/>
            </a:endParaRPr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Click to edit Master text styles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cxnSp>
        <p:nvCxnSpPr>
          <p:cNvPr id="8" name="直接连接符 7" hidden="1"/>
          <p:cNvCxnSpPr/>
          <p:nvPr userDrawn="1"/>
        </p:nvCxnSpPr>
        <p:spPr>
          <a:xfrm>
            <a:off x="742950" y="434340"/>
            <a:ext cx="0" cy="13912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Click to edit Master title style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985" y="-1607820"/>
            <a:ext cx="11163935" cy="3247390"/>
          </a:xfrm>
        </p:spPr>
        <p:txBody>
          <a:bodyPr>
            <a:noAutofit/>
          </a:bodyPr>
          <a:p>
            <a:r>
              <a:rPr lang="ru-RU" altLang="en-US"/>
              <a:t>Как поступить в ИТМО</a:t>
            </a:r>
            <a:endParaRPr lang="ru-RU" alt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635" y="1695768"/>
            <a:ext cx="9144000" cy="1655762"/>
          </a:xfrm>
        </p:spPr>
        <p:txBody>
          <a:bodyPr/>
          <a:p>
            <a:r>
              <a:rPr lang="ru-RU" altLang="en-US" sz="3200">
                <a:solidFill>
                  <a:srgbClr val="FF0000"/>
                </a:solidFill>
              </a:rPr>
              <a:t>или гайд по перечневым олимпиадам</a:t>
            </a:r>
            <a:endParaRPr lang="ru-RU" altLang="en-US" sz="3200">
              <a:solidFill>
                <a:srgbClr val="FF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73730" y="2780665"/>
            <a:ext cx="5844540" cy="3810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p>
            <a:r>
              <a:rPr lang="ru-RU" altLang="en-US" sz="4400"/>
              <a:t>Перечневые олимпиады по информатике</a:t>
            </a:r>
            <a:endParaRPr lang="ru-RU" altLang="en-US" sz="4400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89255" y="1818640"/>
            <a:ext cx="5469255" cy="47371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8510" y="1818640"/>
            <a:ext cx="5858510" cy="232219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flipH="1">
            <a:off x="8824595" y="1348105"/>
            <a:ext cx="3314700" cy="54584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266700"/>
            <a:ext cx="10515600" cy="1325563"/>
          </a:xfrm>
        </p:spPr>
        <p:txBody>
          <a:bodyPr>
            <a:noAutofit/>
          </a:bodyPr>
          <a:p>
            <a:pPr algn="ctr"/>
            <a:r>
              <a:rPr lang="ru-RU" altLang="en-US" sz="4400"/>
              <a:t>Но олимпиады для избранных, к ним готовятся по много лет...</a:t>
            </a:r>
            <a:endParaRPr lang="ru-RU" altLang="en-US" sz="440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6880" y="2112645"/>
            <a:ext cx="10515600" cy="4351338"/>
          </a:xfrm>
        </p:spPr>
        <p:txBody>
          <a:bodyPr/>
          <a:p>
            <a:r>
              <a:rPr lang="ru-RU" altLang="en-US" sz="3600">
                <a:latin typeface="Calibri" panose="020F0502020204030204" charset="0"/>
                <a:cs typeface="Calibri" panose="020F0502020204030204" charset="0"/>
              </a:rPr>
              <a:t>Нужно много денег на подготовку и репетиторов</a:t>
            </a:r>
            <a:endParaRPr lang="ru-RU" altLang="en-US" sz="3600">
              <a:latin typeface="Calibri" panose="020F0502020204030204" charset="0"/>
              <a:cs typeface="Calibri" panose="020F0502020204030204" charset="0"/>
            </a:endParaRPr>
          </a:p>
          <a:p>
            <a:r>
              <a:rPr lang="ru-RU" altLang="en-US" sz="3600">
                <a:latin typeface="Calibri" panose="020F0502020204030204" charset="0"/>
                <a:cs typeface="Calibri" panose="020F0502020204030204" charset="0"/>
              </a:rPr>
              <a:t>Я не из физмата</a:t>
            </a:r>
            <a:endParaRPr lang="ru-RU" altLang="en-US" sz="3600">
              <a:latin typeface="Calibri" panose="020F0502020204030204" charset="0"/>
              <a:cs typeface="Calibri" panose="020F0502020204030204" charset="0"/>
            </a:endParaRPr>
          </a:p>
          <a:p>
            <a:r>
              <a:rPr lang="ru-RU" altLang="en-US" sz="3600">
                <a:latin typeface="Calibri" panose="020F0502020204030204" charset="0"/>
                <a:cs typeface="Calibri" panose="020F0502020204030204" charset="0"/>
              </a:rPr>
              <a:t>Никогда раньше не пробовал</a:t>
            </a:r>
            <a:endParaRPr lang="ru-RU" altLang="en-US" sz="3600">
              <a:latin typeface="Calibri" panose="020F0502020204030204" charset="0"/>
              <a:cs typeface="Calibri" panose="020F0502020204030204" charset="0"/>
            </a:endParaRPr>
          </a:p>
          <a:p>
            <a:r>
              <a:rPr lang="ru-RU" altLang="en-US" sz="3600">
                <a:latin typeface="Calibri" panose="020F0502020204030204" charset="0"/>
                <a:cs typeface="Calibri" panose="020F0502020204030204" charset="0"/>
              </a:rPr>
              <a:t>А что делать если не получится</a:t>
            </a:r>
            <a:endParaRPr lang="ru-RU" altLang="en-US" sz="3600">
              <a:latin typeface="Calibri" panose="020F0502020204030204" charset="0"/>
              <a:cs typeface="Calibri" panose="020F0502020204030204" charset="0"/>
            </a:endParaRPr>
          </a:p>
          <a:p>
            <a:r>
              <a:rPr lang="ru-RU" altLang="en-US" sz="3600">
                <a:latin typeface="Calibri" panose="020F0502020204030204" charset="0"/>
                <a:cs typeface="Calibri" panose="020F0502020204030204" charset="0"/>
              </a:rPr>
              <a:t>А как же родители и ЕГЭ</a:t>
            </a:r>
            <a:endParaRPr lang="ru-RU" altLang="en-US">
              <a:latin typeface="Calibri" panose="020F0502020204030204" charset="0"/>
              <a:cs typeface="Calibri" panose="020F0502020204030204" charset="0"/>
            </a:endParaRPr>
          </a:p>
          <a:p>
            <a:endParaRPr lang="ru-RU" altLang="en-US">
              <a:latin typeface="Calibri" panose="020F0502020204030204" charset="0"/>
              <a:cs typeface="Calibri" panose="020F0502020204030204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4210" y="15240"/>
            <a:ext cx="10515600" cy="2536825"/>
          </a:xfrm>
        </p:spPr>
        <p:txBody>
          <a:bodyPr/>
          <a:p>
            <a:pPr algn="ctr"/>
            <a:r>
              <a:rPr lang="ru-RU" altLang="en-US" sz="4000"/>
              <a:t>Короче, не пишите ЕГЭ, лучше лутайте олимпиады</a:t>
            </a:r>
            <a:br>
              <a:rPr lang="ru-RU" altLang="en-US" sz="4000"/>
            </a:br>
            <a:r>
              <a:rPr lang="ru-RU" altLang="en-US" sz="4000"/>
              <a:t>или будьте целевиками)</a:t>
            </a:r>
            <a:endParaRPr lang="ru-RU" altLang="en-US" sz="4000"/>
          </a:p>
        </p:txBody>
      </p:sp>
      <p:pic>
        <p:nvPicPr>
          <p:cNvPr id="5" name="Content Placeholder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554095" y="2498090"/>
            <a:ext cx="5015230" cy="429323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7385" y="-102235"/>
            <a:ext cx="10796270" cy="2981325"/>
          </a:xfrm>
        </p:spPr>
        <p:txBody>
          <a:bodyPr/>
          <a:p>
            <a:r>
              <a:rPr lang="ru-RU" altLang="en-US" sz="4400">
                <a:sym typeface="+mn-ea"/>
              </a:rPr>
              <a:t>Почему мне просто не написать ЕГЭ как всем?</a:t>
            </a:r>
            <a:br>
              <a:rPr lang="ru-RU" altLang="en-US" sz="3600"/>
            </a:br>
            <a:endParaRPr lang="ru-RU" altLang="en-US" sz="360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7385" y="2113280"/>
            <a:ext cx="9058275" cy="466153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51725" y="760730"/>
            <a:ext cx="4104640" cy="410464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4285" y="3050540"/>
            <a:ext cx="5422265" cy="376936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4610" y="-6985"/>
            <a:ext cx="3787140" cy="378714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510" y="2749550"/>
            <a:ext cx="6541135" cy="357251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3060" y="222885"/>
            <a:ext cx="3326765" cy="332676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8815" y="2150110"/>
            <a:ext cx="10515600" cy="1325563"/>
          </a:xfrm>
        </p:spPr>
        <p:txBody>
          <a:bodyPr>
            <a:noAutofit/>
          </a:bodyPr>
          <a:p>
            <a:r>
              <a:rPr lang="ru-RU" altLang="" sz="9600">
                <a:ln>
                  <a:solidFill>
                    <a:sysClr val="windowText" lastClr="000000"/>
                  </a:solidFill>
                </a:ln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ЕГЭ - КРИНЖ</a:t>
            </a:r>
            <a:endParaRPr lang="ru-RU" altLang="" sz="9600">
              <a:ln>
                <a:solidFill>
                  <a:sysClr val="windowText" lastClr="000000"/>
                </a:solidFill>
              </a:ln>
              <a:solidFill>
                <a:srgbClr val="FF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93200" y="3780155"/>
            <a:ext cx="2976245" cy="273812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840" y="216535"/>
            <a:ext cx="10515600" cy="1325563"/>
          </a:xfrm>
        </p:spPr>
        <p:txBody>
          <a:bodyPr/>
          <a:p>
            <a:pPr algn="ctr"/>
            <a:r>
              <a:rPr lang="ru-RU" altLang="en-US" sz="6600"/>
              <a:t>Немного статистики</a:t>
            </a:r>
            <a:endParaRPr lang="ru-RU" altLang="en-US" sz="6600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43840" y="1825625"/>
            <a:ext cx="5948680" cy="361124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7245" y="1825625"/>
            <a:ext cx="6181090" cy="361124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p>
            <a:pPr algn="ctr"/>
            <a:r>
              <a:rPr lang="ru-RU" altLang="en-US" sz="4400"/>
              <a:t>Какие льготы дают олимпиады?</a:t>
            </a:r>
            <a:endParaRPr lang="ru-RU" altLang="en-US" sz="440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1950" y="2113915"/>
            <a:ext cx="10515600" cy="4351338"/>
          </a:xfrm>
        </p:spPr>
        <p:txBody>
          <a:bodyPr>
            <a:normAutofit/>
          </a:bodyPr>
          <a:p>
            <a:r>
              <a:rPr lang="ru-RU" altLang="en-US" sz="4400">
                <a:latin typeface="Calibri" panose="020F0502020204030204" charset="0"/>
                <a:cs typeface="Calibri" panose="020F0502020204030204" charset="0"/>
              </a:rPr>
              <a:t> +10 баллов ИД</a:t>
            </a:r>
            <a:endParaRPr lang="ru-RU" altLang="en-US" sz="4400">
              <a:latin typeface="Calibri" panose="020F0502020204030204" charset="0"/>
              <a:cs typeface="Calibri" panose="020F0502020204030204" charset="0"/>
            </a:endParaRPr>
          </a:p>
          <a:p>
            <a:r>
              <a:rPr lang="ru-RU" altLang="en-US" sz="4400">
                <a:latin typeface="Calibri" panose="020F0502020204030204" charset="0"/>
                <a:cs typeface="Calibri" panose="020F0502020204030204" charset="0"/>
              </a:rPr>
              <a:t> 100 баллов по профильному предмету</a:t>
            </a:r>
            <a:endParaRPr lang="ru-RU" altLang="en-US" sz="4400">
              <a:latin typeface="Calibri" panose="020F0502020204030204" charset="0"/>
              <a:cs typeface="Calibri" panose="020F0502020204030204" charset="0"/>
            </a:endParaRPr>
          </a:p>
          <a:p>
            <a:r>
              <a:rPr lang="ru-RU" altLang="en-US" sz="4400">
                <a:latin typeface="Calibri" panose="020F0502020204030204" charset="0"/>
                <a:cs typeface="Calibri" panose="020F0502020204030204" charset="0"/>
              </a:rPr>
              <a:t> Поступление без вступительных испытаний, БВИ</a:t>
            </a:r>
            <a:endParaRPr lang="ru-RU" altLang="en-US" sz="4400">
              <a:latin typeface="Calibri" panose="020F0502020204030204" charset="0"/>
              <a:cs typeface="Calibri" panose="020F050202020403020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94955" y="4813935"/>
            <a:ext cx="4220210" cy="223393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ru-RU" altLang="en-US" sz="4400"/>
              <a:t>Какие олимпиады бывают?</a:t>
            </a:r>
            <a:endParaRPr lang="ru-RU" altLang="en-US" sz="440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ru-RU" altLang="en-US" sz="4400">
                <a:latin typeface="Calibri" panose="020F0502020204030204" charset="0"/>
                <a:cs typeface="Calibri" panose="020F0502020204030204" charset="0"/>
              </a:rPr>
              <a:t>1)Всероссийские</a:t>
            </a:r>
            <a:endParaRPr lang="ru-RU" altLang="en-US" sz="4400">
              <a:latin typeface="Calibri" panose="020F0502020204030204" charset="0"/>
              <a:cs typeface="Calibri" panose="020F0502020204030204" charset="0"/>
            </a:endParaRPr>
          </a:p>
          <a:p>
            <a:r>
              <a:rPr lang="ru-RU" altLang="en-US" sz="4400">
                <a:latin typeface="Calibri" panose="020F0502020204030204" charset="0"/>
                <a:cs typeface="Calibri" panose="020F0502020204030204" charset="0"/>
              </a:rPr>
              <a:t>2)Перечневые</a:t>
            </a:r>
            <a:endParaRPr lang="ru-RU" altLang="en-US" sz="4400">
              <a:latin typeface="Calibri" panose="020F0502020204030204" charset="0"/>
              <a:cs typeface="Calibri" panose="020F0502020204030204" charset="0"/>
            </a:endParaRPr>
          </a:p>
          <a:p>
            <a:r>
              <a:rPr lang="ru-RU" altLang="en-US" sz="4400">
                <a:latin typeface="Calibri" panose="020F0502020204030204" charset="0"/>
                <a:cs typeface="Calibri" panose="020F0502020204030204" charset="0"/>
              </a:rPr>
              <a:t>3)Вузовские</a:t>
            </a:r>
            <a:endParaRPr lang="ru-RU" altLang="en-US" sz="4400">
              <a:latin typeface="Calibri" panose="020F0502020204030204" charset="0"/>
              <a:cs typeface="Calibri" panose="020F0502020204030204" charset="0"/>
            </a:endParaRPr>
          </a:p>
          <a:p>
            <a:r>
              <a:rPr lang="ru-RU" altLang="en-US" sz="4400">
                <a:latin typeface="Calibri" panose="020F0502020204030204" charset="0"/>
                <a:cs typeface="Calibri" panose="020F0502020204030204" charset="0"/>
              </a:rPr>
              <a:t>4)Безранговые</a:t>
            </a:r>
            <a:endParaRPr lang="ru-RU" altLang="en-US" sz="4400">
              <a:latin typeface="Calibri" panose="020F0502020204030204" charset="0"/>
              <a:cs typeface="Calibri" panose="020F050202020403020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29120" y="1825625"/>
            <a:ext cx="4459605" cy="415607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4770"/>
            <a:ext cx="10515600" cy="2225675"/>
          </a:xfrm>
        </p:spPr>
        <p:txBody>
          <a:bodyPr/>
          <a:p>
            <a:pPr algn="ctr"/>
            <a:r>
              <a:rPr lang="ru-RU" altLang="en-US" sz="4400"/>
              <a:t>Какие предметы актуальны?</a:t>
            </a:r>
            <a:br>
              <a:rPr lang="ru-RU" altLang="en-US" sz="4400"/>
            </a:br>
            <a:r>
              <a:rPr lang="ru-RU" altLang="en-US" sz="4400"/>
              <a:t>Конечно же технические</a:t>
            </a:r>
            <a:endParaRPr lang="ru-RU" altLang="en-US" sz="440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2895" y="2709545"/>
            <a:ext cx="10515600" cy="4351338"/>
          </a:xfrm>
        </p:spPr>
        <p:txBody>
          <a:bodyPr/>
          <a:p>
            <a:r>
              <a:rPr lang="ru-RU" altLang="en-US" sz="5400"/>
              <a:t>1) Математика</a:t>
            </a:r>
            <a:endParaRPr lang="ru-RU" altLang="en-US" sz="5400"/>
          </a:p>
          <a:p>
            <a:r>
              <a:rPr lang="ru-RU" altLang="en-US" sz="5400"/>
              <a:t>2) Физика</a:t>
            </a:r>
            <a:endParaRPr lang="ru-RU" altLang="en-US" sz="5400"/>
          </a:p>
          <a:p>
            <a:r>
              <a:rPr lang="ru-RU" altLang="en-US" sz="5400"/>
              <a:t>3) Информатика</a:t>
            </a:r>
            <a:endParaRPr lang="ru-RU" altLang="en-US" sz="54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935970" cy="1591310"/>
          </a:xfrm>
        </p:spPr>
        <p:txBody>
          <a:bodyPr>
            <a:noAutofit/>
          </a:bodyPr>
          <a:p>
            <a:r>
              <a:rPr lang="ru-RU" altLang="en-US" sz="4400"/>
              <a:t>Перечневые олимпиады по математике</a:t>
            </a:r>
            <a:endParaRPr lang="ru-RU" altLang="en-US" sz="4400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47700" y="1849755"/>
            <a:ext cx="8030845" cy="462216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p>
            <a:r>
              <a:rPr lang="ru-RU" altLang="en-US" sz="4400"/>
              <a:t>Перечневые олимпиады по физике</a:t>
            </a:r>
            <a:endParaRPr lang="ru-RU" altLang="en-US" sz="4400"/>
          </a:p>
        </p:txBody>
      </p:sp>
      <p:pic>
        <p:nvPicPr>
          <p:cNvPr id="5" name="Content Placeholder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47700" y="1683385"/>
            <a:ext cx="5587365" cy="487235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5065" y="1683385"/>
            <a:ext cx="5153660" cy="487235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宋体"/>
        <a:font script="Hant" typeface="新細明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772</Words>
  <Application>WPS Presentation</Application>
  <PresentationFormat>宽屏</PresentationFormat>
  <Paragraphs>46</Paragraphs>
  <Slides>12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28" baseType="lpstr">
      <vt:lpstr>Arial</vt:lpstr>
      <vt:lpstr>SimSun</vt:lpstr>
      <vt:lpstr>Wingdings</vt:lpstr>
      <vt:lpstr>Arial Unicode MS</vt:lpstr>
      <vt:lpstr>Arial Black</vt:lpstr>
      <vt:lpstr>微软雅黑</vt:lpstr>
      <vt:lpstr>宋体</vt:lpstr>
      <vt:lpstr>Times New Roman</vt:lpstr>
      <vt:lpstr>Abyssinica SIL</vt:lpstr>
      <vt:lpstr>AnjaliOldLipi</vt:lpstr>
      <vt:lpstr>Bitstream Charter</vt:lpstr>
      <vt:lpstr>Gubbi</vt:lpstr>
      <vt:lpstr>C059 [urw]</vt:lpstr>
      <vt:lpstr>Calibri</vt:lpstr>
      <vt:lpstr>Chandas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kaladin</dc:creator>
  <cp:lastModifiedBy>kaladin</cp:lastModifiedBy>
  <cp:revision>18</cp:revision>
  <dcterms:created xsi:type="dcterms:W3CDTF">2021-11-11T14:35:28Z</dcterms:created>
  <dcterms:modified xsi:type="dcterms:W3CDTF">2021-11-11T14:35:28Z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1033-11.1.0.9505</vt:lpwstr>
  </property>
</Properties>
</file>